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3" r:id="rId4"/>
  </p:sldIdLst>
  <p:sldSz cx="10693400" cy="7561263"/>
  <p:notesSz cx="6858000" cy="9144000"/>
  <p:defaultTextStyle>
    <a:defPPr>
      <a:defRPr lang="ru-RU"/>
    </a:defPPr>
    <a:lvl1pPr marL="0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6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2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08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4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79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16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2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87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528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4" y="-876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63459"/>
            <a:ext cx="10693400" cy="3297804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1"/>
            <a:ext cx="10693400" cy="426345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924297"/>
            <a:ext cx="10693400" cy="252042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764295"/>
            <a:ext cx="10693400" cy="56289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3522" y="5570669"/>
            <a:ext cx="6592171" cy="972577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tx2"/>
                </a:solidFill>
              </a:defRPr>
            </a:lvl1pPr>
            <a:lvl2pPr marL="521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6120" y="3453499"/>
            <a:ext cx="8391174" cy="1977050"/>
          </a:xfrm>
          <a:effectLst/>
        </p:spPr>
        <p:txBody>
          <a:bodyPr>
            <a:noAutofit/>
          </a:bodyPr>
          <a:lstStyle>
            <a:lvl1pPr marL="730010" indent="-521436" algn="l">
              <a:defRPr sz="6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792" y="806534"/>
            <a:ext cx="7485380" cy="38310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9257" y="415129"/>
            <a:ext cx="2406015" cy="577551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7370" y="806536"/>
            <a:ext cx="5647583" cy="53966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36675" y="806535"/>
            <a:ext cx="7485380" cy="3831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263459"/>
            <a:ext cx="10693400" cy="3297804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"/>
            <a:ext cx="10693400" cy="426345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924297"/>
            <a:ext cx="10693400" cy="252042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764295"/>
            <a:ext cx="10693400" cy="56289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710" y="2395445"/>
            <a:ext cx="6977686" cy="2671851"/>
          </a:xfrm>
          <a:effectLst/>
        </p:spPr>
        <p:txBody>
          <a:bodyPr anchor="b"/>
          <a:lstStyle>
            <a:lvl1pPr algn="r">
              <a:defRPr sz="52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5132" y="5079997"/>
            <a:ext cx="6982162" cy="921133"/>
          </a:xfrm>
        </p:spPr>
        <p:txBody>
          <a:bodyPr anchor="t"/>
          <a:lstStyle>
            <a:lvl1pPr marL="0" indent="0" algn="r">
              <a:buNone/>
              <a:defRPr sz="2300">
                <a:solidFill>
                  <a:schemeClr val="tx2"/>
                </a:solidFill>
              </a:defRPr>
            </a:lvl1pPr>
            <a:lvl2pPr marL="52143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36674" y="806534"/>
            <a:ext cx="3913784" cy="3831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32247" y="806535"/>
            <a:ext cx="3913784" cy="3831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6675" y="806536"/>
            <a:ext cx="3913784" cy="705367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52401" y="1543927"/>
            <a:ext cx="3913784" cy="3024505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4763" y="806536"/>
            <a:ext cx="3913784" cy="705367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marL="0" lvl="0" indent="0" algn="ctr" defTabSz="1042872" rtl="0" eaLnBrk="1" latinLnBrk="0" hangingPunct="1">
              <a:spcBef>
                <a:spcPct val="20000"/>
              </a:spcBef>
              <a:spcAft>
                <a:spcPts val="34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099" y="1542499"/>
            <a:ext cx="3913784" cy="3024505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278" y="2436411"/>
            <a:ext cx="4252199" cy="1387547"/>
          </a:xfrm>
          <a:effectLst/>
        </p:spPr>
        <p:txBody>
          <a:bodyPr anchor="b">
            <a:noAutofit/>
          </a:bodyPr>
          <a:lstStyle>
            <a:lvl1pPr marL="260718" indent="-260718" algn="l">
              <a:defRPr sz="32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1862" y="806537"/>
            <a:ext cx="4697758" cy="5396667"/>
          </a:xfrm>
        </p:spPr>
        <p:txBody>
          <a:bodyPr anchor="ctr"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6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8048" y="3856490"/>
            <a:ext cx="3962850" cy="2358918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263459"/>
            <a:ext cx="10693400" cy="3297804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"/>
            <a:ext cx="10693400" cy="426345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924297"/>
            <a:ext cx="10693400" cy="252042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764295"/>
            <a:ext cx="10693400" cy="56289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33469" y="1260212"/>
            <a:ext cx="4812030" cy="3448551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300"/>
            </a:lvl1pPr>
            <a:lvl2pPr marL="521436" indent="0">
              <a:buNone/>
              <a:defRPr sz="3200"/>
            </a:lvl2pPr>
            <a:lvl3pPr marL="1042872" indent="0">
              <a:buNone/>
              <a:defRPr sz="2700"/>
            </a:lvl3pPr>
            <a:lvl4pPr marL="1564308" indent="0">
              <a:buNone/>
              <a:defRPr sz="2300"/>
            </a:lvl4pPr>
            <a:lvl5pPr marL="2085744" indent="0">
              <a:buNone/>
              <a:defRPr sz="2300"/>
            </a:lvl5pPr>
            <a:lvl6pPr marL="2607179" indent="0">
              <a:buNone/>
              <a:defRPr sz="2300"/>
            </a:lvl6pPr>
            <a:lvl7pPr marL="3128616" indent="0">
              <a:buNone/>
              <a:defRPr sz="2300"/>
            </a:lvl7pPr>
            <a:lvl8pPr marL="3650052" indent="0">
              <a:buNone/>
              <a:defRPr sz="2300"/>
            </a:lvl8pPr>
            <a:lvl9pPr marL="4171487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643" y="1114110"/>
            <a:ext cx="4320062" cy="2384830"/>
          </a:xfrm>
        </p:spPr>
        <p:txBody>
          <a:bodyPr anchor="b"/>
          <a:lstStyle>
            <a:lvl1pPr marL="208575" indent="-208575">
              <a:buFont typeface="Georgia" pitchFamily="18" charset="0"/>
              <a:buChar char="*"/>
              <a:defRPr sz="18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500" y="4922232"/>
            <a:ext cx="7465194" cy="1260211"/>
          </a:xfrm>
        </p:spPr>
        <p:txBody>
          <a:bodyPr anchor="b">
            <a:noAutofit/>
          </a:bodyPr>
          <a:lstStyle>
            <a:lvl1pPr algn="l">
              <a:defRPr sz="5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628940"/>
            <a:ext cx="10693400" cy="1932323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693400" cy="562894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154731"/>
            <a:ext cx="10693400" cy="252042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764295"/>
            <a:ext cx="10693400" cy="56289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7156" y="4820519"/>
            <a:ext cx="7616020" cy="1260211"/>
          </a:xfrm>
          <a:prstGeom prst="rect">
            <a:avLst/>
          </a:prstGeom>
          <a:effectLst/>
        </p:spPr>
        <p:txBody>
          <a:bodyPr vert="horz" lIns="104287" tIns="52144" rIns="104287" bIns="52144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6675" y="807351"/>
            <a:ext cx="7485380" cy="3831040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18045" y="6805141"/>
            <a:ext cx="2940685" cy="40256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674" y="6805141"/>
            <a:ext cx="3920915" cy="40256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55583" y="6805141"/>
            <a:ext cx="2138680" cy="40256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65006" indent="-365006" algn="r" defTabSz="1042872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52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0718" indent="-208575" algn="l" defTabSz="104287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5724" indent="-208575" algn="l" defTabSz="104287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38584" indent="-208575" algn="l" defTabSz="104287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51446" indent="-208575" algn="l" defTabSz="104287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85166" indent="-208575" algn="l" defTabSz="104287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98027" indent="-208575" algn="l" defTabSz="104287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42175" indent="-208575" algn="l" defTabSz="104287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607179" indent="-208575" algn="l" defTabSz="104287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51329" indent="-208575" algn="l" defTabSz="104287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08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4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79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1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87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4.pn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/>
          <p:nvPr/>
        </p:nvPicPr>
        <p:blipFill rotWithShape="1">
          <a:blip r:embed="rId2" cstate="print"/>
          <a:srcRect t="14286" r="2216" b="6782"/>
          <a:stretch/>
        </p:blipFill>
        <p:spPr bwMode="auto">
          <a:xfrm>
            <a:off x="774668" y="1351739"/>
            <a:ext cx="4392000" cy="183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7676" y="137293"/>
            <a:ext cx="8464840" cy="654984"/>
          </a:xfrm>
        </p:spPr>
        <p:txBody>
          <a:bodyPr/>
          <a:lstStyle/>
          <a:p>
            <a:pPr marL="208575" indent="0" algn="ctr">
              <a:buNone/>
            </a:pPr>
            <a:r>
              <a:rPr lang="ru-RU" sz="3200" dirty="0">
                <a:effectLst/>
              </a:rPr>
              <a:t> </a:t>
            </a:r>
            <a:r>
              <a:rPr lang="ru-RU" sz="2300" dirty="0" smtClean="0">
                <a:solidFill>
                  <a:srgbClr val="C00000"/>
                </a:solidFill>
                <a:effectLst/>
              </a:rPr>
              <a:t>Экскурсии в </a:t>
            </a:r>
            <a:r>
              <a:rPr lang="ru-RU" sz="2300" dirty="0" err="1" smtClean="0">
                <a:solidFill>
                  <a:srgbClr val="C00000"/>
                </a:solidFill>
                <a:effectLst/>
              </a:rPr>
              <a:t>Новомосковский</a:t>
            </a:r>
            <a:r>
              <a:rPr lang="ru-RU" sz="2300" dirty="0" smtClean="0">
                <a:solidFill>
                  <a:srgbClr val="C00000"/>
                </a:solidFill>
                <a:effectLst/>
              </a:rPr>
              <a:t> институт РХТУ                      им. Д.И. Менделеева</a:t>
            </a:r>
            <a:endParaRPr lang="ru-RU" sz="23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703230" y="137293"/>
            <a:ext cx="1143008" cy="95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215" y="3928434"/>
            <a:ext cx="2291570" cy="33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0" y="4907776"/>
            <a:ext cx="4439816" cy="97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3230" y="994549"/>
            <a:ext cx="1214446" cy="259195"/>
          </a:xfrm>
          <a:prstGeom prst="rect">
            <a:avLst/>
          </a:prstGeom>
          <a:solidFill>
            <a:schemeClr val="bg1"/>
          </a:solidFill>
        </p:spPr>
        <p:txBody>
          <a:bodyPr wrap="square" lIns="104287" tIns="52144" rIns="104287" bIns="52144" rtlCol="0">
            <a:spAutoFit/>
          </a:bodyPr>
          <a:lstStyle/>
          <a:p>
            <a:r>
              <a:rPr lang="ru-RU" sz="1000" dirty="0" smtClean="0">
                <a:solidFill>
                  <a:srgbClr val="C00000"/>
                </a:solidFill>
              </a:rPr>
              <a:t>  МБОУ  «Лицей»</a:t>
            </a:r>
            <a:endParaRPr lang="ru-RU" sz="10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46700" y="1351739"/>
            <a:ext cx="5052561" cy="17365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104287" tIns="52144" rIns="104287" bIns="52144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95289"/>
                </a:solidFill>
              </a:rPr>
              <a:t>   </a:t>
            </a:r>
            <a:r>
              <a:rPr lang="ru-RU" sz="1500" dirty="0" smtClean="0">
                <a:solidFill>
                  <a:srgbClr val="095289"/>
                </a:solidFill>
              </a:rPr>
              <a:t>Лицеисты </a:t>
            </a:r>
            <a:r>
              <a:rPr lang="ru-RU" sz="1500" dirty="0">
                <a:solidFill>
                  <a:srgbClr val="095289"/>
                </a:solidFill>
              </a:rPr>
              <a:t>неоднократно посещали НИ </a:t>
            </a:r>
            <a:r>
              <a:rPr lang="ru-RU" sz="1500" dirty="0" smtClean="0">
                <a:solidFill>
                  <a:srgbClr val="095289"/>
                </a:solidFill>
              </a:rPr>
              <a:t>РГХТУ, работали </a:t>
            </a:r>
            <a:r>
              <a:rPr lang="ru-RU" sz="1500" dirty="0">
                <a:solidFill>
                  <a:srgbClr val="095289"/>
                </a:solidFill>
              </a:rPr>
              <a:t>в современных лабораториях института на новейшем </a:t>
            </a:r>
            <a:r>
              <a:rPr lang="ru-RU" sz="1500" dirty="0" smtClean="0">
                <a:solidFill>
                  <a:srgbClr val="095289"/>
                </a:solidFill>
              </a:rPr>
              <a:t>оборудовании, побывали в современном </a:t>
            </a:r>
            <a:r>
              <a:rPr lang="ru-RU" sz="1500" dirty="0">
                <a:solidFill>
                  <a:srgbClr val="095289"/>
                </a:solidFill>
              </a:rPr>
              <a:t>и </a:t>
            </a:r>
            <a:r>
              <a:rPr lang="ru-RU" sz="1500" dirty="0" smtClean="0">
                <a:solidFill>
                  <a:srgbClr val="095289"/>
                </a:solidFill>
              </a:rPr>
              <a:t>комфортабельном </a:t>
            </a:r>
            <a:r>
              <a:rPr lang="ru-RU" sz="1500" dirty="0">
                <a:solidFill>
                  <a:srgbClr val="095289"/>
                </a:solidFill>
              </a:rPr>
              <a:t>общежитие, </a:t>
            </a:r>
            <a:r>
              <a:rPr lang="ru-RU" sz="1500" dirty="0" smtClean="0">
                <a:solidFill>
                  <a:srgbClr val="095289"/>
                </a:solidFill>
              </a:rPr>
              <a:t>оборудованном специально </a:t>
            </a:r>
            <a:r>
              <a:rPr lang="ru-RU" sz="1500" dirty="0">
                <a:solidFill>
                  <a:srgbClr val="095289"/>
                </a:solidFill>
              </a:rPr>
              <a:t>для </a:t>
            </a:r>
            <a:r>
              <a:rPr lang="ru-RU" sz="1500" dirty="0" err="1" smtClean="0">
                <a:solidFill>
                  <a:srgbClr val="095289"/>
                </a:solidFill>
              </a:rPr>
              <a:t>щекинских</a:t>
            </a:r>
            <a:r>
              <a:rPr lang="ru-RU" sz="1500" dirty="0" smtClean="0">
                <a:solidFill>
                  <a:srgbClr val="095289"/>
                </a:solidFill>
              </a:rPr>
              <a:t> </a:t>
            </a:r>
            <a:r>
              <a:rPr lang="ru-RU" sz="1500" dirty="0">
                <a:solidFill>
                  <a:srgbClr val="095289"/>
                </a:solidFill>
              </a:rPr>
              <a:t>студентов силами компании ОХК «Щекиноазот», </a:t>
            </a:r>
            <a:r>
              <a:rPr lang="ru-RU" sz="1500" dirty="0" smtClean="0">
                <a:solidFill>
                  <a:srgbClr val="095289"/>
                </a:solidFill>
              </a:rPr>
              <a:t>приняли участие в праздновании </a:t>
            </a:r>
            <a:r>
              <a:rPr lang="ru-RU" sz="1500" dirty="0">
                <a:solidFill>
                  <a:srgbClr val="095289"/>
                </a:solidFill>
              </a:rPr>
              <a:t>«Дня </a:t>
            </a:r>
            <a:r>
              <a:rPr lang="ru-RU" sz="1500" dirty="0" smtClean="0">
                <a:solidFill>
                  <a:srgbClr val="095289"/>
                </a:solidFill>
              </a:rPr>
              <a:t>студентов» и «Дне </a:t>
            </a:r>
            <a:r>
              <a:rPr lang="ru-RU" sz="1500" dirty="0">
                <a:solidFill>
                  <a:srgbClr val="095289"/>
                </a:solidFill>
              </a:rPr>
              <a:t>здоровья».</a:t>
            </a:r>
          </a:p>
        </p:txBody>
      </p:sp>
      <p:pic>
        <p:nvPicPr>
          <p:cNvPr id="11" name="Рисунок 10" descr="F:\НОВОМОСКОВСК\P_20181123_11172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89642" y="3352003"/>
            <a:ext cx="4177686" cy="183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C:\Users\СЦ_Цифра\Desktop\13.08.2019\ФРОЛОВА\Материалы для конференции (1)\НОВОМОСКОВСК\P_20181123_105126.jpg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68" y="3352003"/>
            <a:ext cx="4392000" cy="183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F:\НОВОМОСКОВСК\P_20181123_111133.jpg"/>
          <p:cNvPicPr/>
          <p:nvPr/>
        </p:nvPicPr>
        <p:blipFill rotWithShape="1">
          <a:blip r:embed="rId8" cstate="print"/>
          <a:srcRect t="14147" r="1895"/>
          <a:stretch/>
        </p:blipFill>
        <p:spPr bwMode="auto">
          <a:xfrm>
            <a:off x="5989642" y="5352267"/>
            <a:ext cx="4179600" cy="183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C:\Users\СЦ_Цифра\AppData\Local\Microsoft\Windows\Temporary Internet Files\Content.Word\P_20190405_120224.jpg"/>
          <p:cNvPicPr/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68" y="5423705"/>
            <a:ext cx="4392000" cy="183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7649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4793" y="287377"/>
            <a:ext cx="8464840" cy="654984"/>
          </a:xfrm>
        </p:spPr>
        <p:txBody>
          <a:bodyPr/>
          <a:lstStyle/>
          <a:p>
            <a:pPr marL="208575" indent="0" algn="ctr">
              <a:buNone/>
            </a:pPr>
            <a:r>
              <a:rPr lang="ru-RU" sz="3200" dirty="0">
                <a:effectLst/>
              </a:rPr>
              <a:t> </a:t>
            </a:r>
            <a:r>
              <a:rPr lang="ru-RU" sz="2300" dirty="0" smtClean="0">
                <a:solidFill>
                  <a:srgbClr val="C00000"/>
                </a:solidFill>
                <a:effectLst/>
              </a:rPr>
              <a:t>Встреча лицеистов с директором НИ РХТУ </a:t>
            </a:r>
            <a:br>
              <a:rPr lang="ru-RU" sz="2300" dirty="0" smtClean="0">
                <a:solidFill>
                  <a:srgbClr val="C00000"/>
                </a:solidFill>
                <a:effectLst/>
              </a:rPr>
            </a:br>
            <a:r>
              <a:rPr lang="ru-RU" sz="2300" dirty="0" smtClean="0">
                <a:solidFill>
                  <a:srgbClr val="C00000"/>
                </a:solidFill>
                <a:effectLst/>
              </a:rPr>
              <a:t>им. Д.И. Менделеева Первухиным В.Л.</a:t>
            </a:r>
            <a:endParaRPr lang="ru-RU" sz="23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17478" y="208731"/>
            <a:ext cx="1214446" cy="95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215" y="3928434"/>
            <a:ext cx="2291570" cy="33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62" y="4753480"/>
            <a:ext cx="6586836" cy="97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0" y="4907776"/>
            <a:ext cx="4439816" cy="97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7478" y="1137425"/>
            <a:ext cx="1214446" cy="259195"/>
          </a:xfrm>
          <a:prstGeom prst="rect">
            <a:avLst/>
          </a:prstGeom>
          <a:solidFill>
            <a:schemeClr val="bg1"/>
          </a:solidFill>
        </p:spPr>
        <p:txBody>
          <a:bodyPr wrap="square" lIns="104287" tIns="52144" rIns="104287" bIns="52144" rtlCol="0">
            <a:spAutoFit/>
          </a:bodyPr>
          <a:lstStyle/>
          <a:p>
            <a:r>
              <a:rPr lang="ru-RU" sz="1000" dirty="0" smtClean="0">
                <a:solidFill>
                  <a:srgbClr val="C00000"/>
                </a:solidFill>
              </a:rPr>
              <a:t>  МБОУ  «Лицей»</a:t>
            </a:r>
            <a:endParaRPr lang="ru-RU" sz="10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3723" y="4393091"/>
            <a:ext cx="4957186" cy="25675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104287" tIns="52144" rIns="104287" bIns="52144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95289"/>
                </a:solidFill>
              </a:rPr>
              <a:t>   В Новомосковском институте РХТУ им. Д.И. Менделеева созданы необходимые условия для эффективного обучения, отдыха и оздоровления студентов очной и заочной формы обучения. Занятия со студентами проводят высококвалифицированные преподаватели. Каждый студент может принять участие в международных и Всероссийских научных конференциях, олимпиадах, слетах студентов, образовательных форумах.</a:t>
            </a:r>
            <a:endParaRPr lang="ru-RU" sz="1600" dirty="0">
              <a:solidFill>
                <a:srgbClr val="095289"/>
              </a:solidFill>
            </a:endParaRPr>
          </a:p>
        </p:txBody>
      </p:sp>
      <p:pic>
        <p:nvPicPr>
          <p:cNvPr id="15" name="Рисунок 14" descr="F:\НОВОМОСКОВСК\P_20181123_11334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99328" y="4362282"/>
            <a:ext cx="4669674" cy="2619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Содержимое 3" descr="F:\НОВОМОСКОВСК\P_20181123_11255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3723" y="1578282"/>
            <a:ext cx="4957186" cy="2572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F:\НОВОМОСКОВСК\P_20181123_11285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599330" y="1610474"/>
            <a:ext cx="4669675" cy="2540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23861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4793" y="287377"/>
            <a:ext cx="8358678" cy="654984"/>
          </a:xfrm>
        </p:spPr>
        <p:txBody>
          <a:bodyPr/>
          <a:lstStyle/>
          <a:p>
            <a:pPr marL="208575" indent="0" algn="ctr">
              <a:buNone/>
            </a:pPr>
            <a:r>
              <a:rPr lang="ru-RU" sz="3200" dirty="0">
                <a:effectLst/>
              </a:rPr>
              <a:t> </a:t>
            </a:r>
            <a:r>
              <a:rPr lang="ru-RU" sz="2300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Л</a:t>
            </a:r>
            <a:r>
              <a:rPr lang="ru-RU" sz="2300" dirty="0" smtClean="0">
                <a:solidFill>
                  <a:srgbClr val="C00000"/>
                </a:solidFill>
                <a:effectLst/>
              </a:rPr>
              <a:t>абораторные занятия в НИ РХТУ </a:t>
            </a:r>
            <a:br>
              <a:rPr lang="ru-RU" sz="2300" dirty="0" smtClean="0">
                <a:solidFill>
                  <a:srgbClr val="C00000"/>
                </a:solidFill>
                <a:effectLst/>
              </a:rPr>
            </a:br>
            <a:r>
              <a:rPr lang="ru-RU" sz="2300" dirty="0" smtClean="0">
                <a:solidFill>
                  <a:srgbClr val="C00000"/>
                </a:solidFill>
                <a:effectLst/>
              </a:rPr>
              <a:t>им. Д.И. Менделеева</a:t>
            </a:r>
            <a:endParaRPr lang="ru-RU" sz="23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46040" y="208731"/>
            <a:ext cx="1214446" cy="95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215" y="3928434"/>
            <a:ext cx="2291570" cy="33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62" y="4753480"/>
            <a:ext cx="6586836" cy="97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75" y="4495163"/>
            <a:ext cx="4439816" cy="97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6040" y="1137425"/>
            <a:ext cx="1214447" cy="274584"/>
          </a:xfrm>
          <a:prstGeom prst="rect">
            <a:avLst/>
          </a:prstGeom>
          <a:solidFill>
            <a:schemeClr val="bg1"/>
          </a:solidFill>
        </p:spPr>
        <p:txBody>
          <a:bodyPr wrap="square" lIns="104287" tIns="52144" rIns="104287" bIns="52144" rtlCol="0">
            <a:spAutoFit/>
          </a:bodyPr>
          <a:lstStyle/>
          <a:p>
            <a:r>
              <a:rPr lang="ru-RU" sz="1100" dirty="0" smtClean="0">
                <a:solidFill>
                  <a:srgbClr val="C00000"/>
                </a:solidFill>
              </a:rPr>
              <a:t>  </a:t>
            </a:r>
            <a:r>
              <a:rPr lang="ru-RU" sz="1000" dirty="0" smtClean="0">
                <a:solidFill>
                  <a:srgbClr val="C00000"/>
                </a:solidFill>
              </a:rPr>
              <a:t>МБОУ  «Лицей»</a:t>
            </a:r>
            <a:endParaRPr lang="ru-RU" sz="10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249" y="6287275"/>
            <a:ext cx="10169878" cy="5977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104287" tIns="52144" rIns="104287" bIns="52144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95289"/>
                </a:solidFill>
              </a:rPr>
              <a:t>Лабораторные занятия с лицеистами проводит преподаватель НИ РХТУ им. Д.И. Менделеева                       Иваненко Ольга Ивановна.</a:t>
            </a:r>
            <a:endParaRPr lang="ru-RU" sz="1600" dirty="0">
              <a:solidFill>
                <a:srgbClr val="095289"/>
              </a:solidFill>
            </a:endParaRPr>
          </a:p>
        </p:txBody>
      </p:sp>
      <p:pic>
        <p:nvPicPr>
          <p:cNvPr id="12" name="Содержимое 4" descr="F:\НОВОМОСКОВСК\P_20181123_12353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464" y="1775280"/>
            <a:ext cx="3166682" cy="2082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F:\НОВОМОСКОВСК\P_20181123_12373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15097" y="1775280"/>
            <a:ext cx="3368373" cy="2058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F:\НОВОМОСКОВСК\P_20181123_12431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593" y="4000445"/>
            <a:ext cx="3137555" cy="2018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C:\Users\СЦ_Цифра\Desktop\13.08.2019\ФРОЛОВА\Материалы для конференции (1)\НОВОМОСКОВСК\P_20181123_12343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143" y="4000443"/>
            <a:ext cx="3384329" cy="1962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4" descr="C:\Users\СЦ_Цифра\Desktop\13.08.2019\ФРОЛОВА\Материалы для конференции (1)\НОВОМОСКОВСК\P_20181123_124952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473" r="1025" b="7249"/>
          <a:stretch/>
        </p:blipFill>
        <p:spPr bwMode="auto">
          <a:xfrm>
            <a:off x="3633686" y="1780367"/>
            <a:ext cx="3329007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79093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188</TotalTime>
  <Words>157</Words>
  <Application>Microsoft Office PowerPoint</Application>
  <PresentationFormat>Произвольный</PresentationFormat>
  <Paragraphs>9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Воздушный поток</vt:lpstr>
      <vt:lpstr> Экскурсии в Новомосковский институт РХТУ                      им. Д.И. Менделеева</vt:lpstr>
      <vt:lpstr> Встреча лицеистов с директором НИ РХТУ  им. Д.И. Менделеева Первухиным В.Л.</vt:lpstr>
      <vt:lpstr> Лабораторные занятия в НИ РХТУ  им. Д.И. Менделеева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Лицей-Университет-Предприятие</dc:title>
  <dc:creator>СЦ_Цифра</dc:creator>
  <cp:lastModifiedBy>Таня</cp:lastModifiedBy>
  <cp:revision>27</cp:revision>
  <dcterms:created xsi:type="dcterms:W3CDTF">2019-08-16T08:36:28Z</dcterms:created>
  <dcterms:modified xsi:type="dcterms:W3CDTF">2019-08-26T03:57:23Z</dcterms:modified>
</cp:coreProperties>
</file>